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2da636828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2da636828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2da636828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2da636828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10" Type="http://schemas.openxmlformats.org/officeDocument/2006/relationships/image" Target="../media/image13.png"/><Relationship Id="rId9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4.png"/><Relationship Id="rId7" Type="http://schemas.openxmlformats.org/officeDocument/2006/relationships/image" Target="../media/image12.png"/><Relationship Id="rId8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9932" l="56129" r="20115" t="14475"/>
          <a:stretch/>
        </p:blipFill>
        <p:spPr>
          <a:xfrm>
            <a:off x="192149" y="1234070"/>
            <a:ext cx="1127926" cy="23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 b="8905" l="55857" r="19964" t="14781"/>
          <a:stretch/>
        </p:blipFill>
        <p:spPr>
          <a:xfrm>
            <a:off x="2847275" y="2672712"/>
            <a:ext cx="1065902" cy="218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5">
            <a:alphaModFix/>
          </a:blip>
          <a:srcRect b="28095" l="20266" r="51933" t="51202"/>
          <a:stretch/>
        </p:blipFill>
        <p:spPr>
          <a:xfrm>
            <a:off x="1507100" y="2571750"/>
            <a:ext cx="1234048" cy="5967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Google Shape;57;p13"/>
          <p:cNvCxnSpPr/>
          <p:nvPr/>
        </p:nvCxnSpPr>
        <p:spPr>
          <a:xfrm>
            <a:off x="1021625" y="3186250"/>
            <a:ext cx="2205000" cy="1385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8" name="Google Shape;58;p13"/>
          <p:cNvPicPr preferRelativeResize="0"/>
          <p:nvPr/>
        </p:nvPicPr>
        <p:blipFill rotWithShape="1">
          <a:blip r:embed="rId6">
            <a:alphaModFix/>
          </a:blip>
          <a:srcRect b="8952" l="68272" r="8405" t="15558"/>
          <a:stretch/>
        </p:blipFill>
        <p:spPr>
          <a:xfrm>
            <a:off x="2457950" y="222450"/>
            <a:ext cx="919127" cy="1932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Google Shape;59;p13"/>
          <p:cNvCxnSpPr/>
          <p:nvPr/>
        </p:nvCxnSpPr>
        <p:spPr>
          <a:xfrm flipH="1" rot="10800000">
            <a:off x="596800" y="1188350"/>
            <a:ext cx="1942200" cy="1805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0" name="Google Shape;60;p13"/>
          <p:cNvPicPr preferRelativeResize="0"/>
          <p:nvPr/>
        </p:nvPicPr>
        <p:blipFill rotWithShape="1">
          <a:blip r:embed="rId7">
            <a:alphaModFix/>
          </a:blip>
          <a:srcRect b="8958" l="67981" r="6966" t="14206"/>
          <a:stretch/>
        </p:blipFill>
        <p:spPr>
          <a:xfrm>
            <a:off x="5168775" y="273110"/>
            <a:ext cx="919127" cy="18306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" name="Google Shape;61;p13"/>
          <p:cNvCxnSpPr>
            <a:endCxn id="60" idx="1"/>
          </p:cNvCxnSpPr>
          <p:nvPr/>
        </p:nvCxnSpPr>
        <p:spPr>
          <a:xfrm flipH="1" rot="10800000">
            <a:off x="2994075" y="1188456"/>
            <a:ext cx="2174700" cy="65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2" name="Google Shape;62;p13"/>
          <p:cNvPicPr preferRelativeResize="0"/>
          <p:nvPr/>
        </p:nvPicPr>
        <p:blipFill rotWithShape="1">
          <a:blip r:embed="rId8">
            <a:alphaModFix/>
          </a:blip>
          <a:srcRect b="33818" l="17068" r="33470" t="44360"/>
          <a:stretch/>
        </p:blipFill>
        <p:spPr>
          <a:xfrm>
            <a:off x="3407987" y="647351"/>
            <a:ext cx="1729874" cy="49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 rotWithShape="1">
          <a:blip r:embed="rId9">
            <a:alphaModFix/>
          </a:blip>
          <a:srcRect b="8572" l="63905" r="12464" t="15225"/>
          <a:stretch/>
        </p:blipFill>
        <p:spPr>
          <a:xfrm>
            <a:off x="8102175" y="222450"/>
            <a:ext cx="874204" cy="18306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3"/>
          <p:cNvCxnSpPr>
            <a:endCxn id="63" idx="2"/>
          </p:cNvCxnSpPr>
          <p:nvPr/>
        </p:nvCxnSpPr>
        <p:spPr>
          <a:xfrm>
            <a:off x="5370977" y="1648748"/>
            <a:ext cx="3168300" cy="404400"/>
          </a:xfrm>
          <a:prstGeom prst="bentConnector4">
            <a:avLst>
              <a:gd fmla="val -316" name="adj1"/>
              <a:gd fmla="val 158884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" name="Google Shape;65;p13"/>
          <p:cNvSpPr txBox="1"/>
          <p:nvPr/>
        </p:nvSpPr>
        <p:spPr>
          <a:xfrm>
            <a:off x="6189340" y="411150"/>
            <a:ext cx="18114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onPressed: () </a:t>
            </a:r>
            <a:r>
              <a:rPr lang="en-CA" sz="6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async </a:t>
            </a:r>
            <a:r>
              <a:rPr lang="en-CA" sz="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6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CA" sz="6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//listPatient();</a:t>
            </a:r>
            <a:endParaRPr i="1" sz="6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CA" sz="6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CA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CA" sz="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? </a:t>
            </a:r>
            <a:r>
              <a:rPr lang="en-CA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selectId</a:t>
            </a:r>
            <a:r>
              <a:rPr lang="en-CA" sz="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=user.</a:t>
            </a:r>
            <a:r>
              <a:rPr lang="en-CA" sz="6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CA" sz="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6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CA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SharedPreferences preferences</a:t>
            </a:r>
            <a:r>
              <a:rPr lang="en-CA" sz="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CA" sz="6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await </a:t>
            </a:r>
            <a:r>
              <a:rPr lang="en-CA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SharedPreferences</a:t>
            </a:r>
            <a:r>
              <a:rPr lang="en-CA" sz="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CA" sz="6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getInstance</a:t>
            </a:r>
            <a:r>
              <a:rPr lang="en-CA" sz="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6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CA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preferences</a:t>
            </a:r>
            <a:r>
              <a:rPr lang="en-CA" sz="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.setInt(</a:t>
            </a:r>
            <a:r>
              <a:rPr lang="en-CA" sz="6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'id'</a:t>
            </a:r>
            <a:r>
              <a:rPr lang="en-CA" sz="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CA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selectId</a:t>
            </a:r>
            <a:r>
              <a:rPr lang="en-CA" sz="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!);</a:t>
            </a:r>
            <a:endParaRPr sz="6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CA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preferences</a:t>
            </a:r>
            <a:r>
              <a:rPr lang="en-CA" sz="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.setString(</a:t>
            </a:r>
            <a:r>
              <a:rPr lang="en-CA" sz="6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'patientName'</a:t>
            </a:r>
            <a:r>
              <a:rPr lang="en-CA" sz="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user.</a:t>
            </a:r>
            <a:r>
              <a:rPr lang="en-CA" sz="6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CA" sz="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.toString());</a:t>
            </a:r>
            <a:endParaRPr sz="6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listPatient();</a:t>
            </a:r>
            <a:endParaRPr sz="6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6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6" name="Google Shape;66;p13"/>
          <p:cNvSpPr txBox="1"/>
          <p:nvPr/>
        </p:nvSpPr>
        <p:spPr>
          <a:xfrm>
            <a:off x="6453400" y="1965750"/>
            <a:ext cx="2780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800">
                <a:solidFill>
                  <a:srgbClr val="9E880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@override</a:t>
            </a:r>
            <a:endParaRPr sz="800">
              <a:solidFill>
                <a:srgbClr val="9E880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8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void </a:t>
            </a:r>
            <a:r>
              <a:rPr lang="en-CA" sz="8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initState</a:t>
            </a:r>
            <a:r>
              <a:rPr lang="en-CA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CA" sz="8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super</a:t>
            </a:r>
            <a:r>
              <a:rPr lang="en-CA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.initState();</a:t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init();</a:t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8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init</a:t>
            </a:r>
            <a:r>
              <a:rPr lang="en-CA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-CA" sz="8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async</a:t>
            </a:r>
            <a:r>
              <a:rPr lang="en-CA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CA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SharedPreferences preferences </a:t>
            </a:r>
            <a:r>
              <a:rPr lang="en-CA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CA" sz="8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await </a:t>
            </a:r>
            <a:r>
              <a:rPr lang="en-CA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SharedPreferences</a:t>
            </a:r>
            <a:r>
              <a:rPr lang="en-CA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CA" sz="8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getInstance</a:t>
            </a:r>
            <a:r>
              <a:rPr lang="en-CA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setState(() {</a:t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CA" sz="8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patientId </a:t>
            </a:r>
            <a:r>
              <a:rPr lang="en-CA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CA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preferences</a:t>
            </a:r>
            <a:r>
              <a:rPr lang="en-CA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.getInt(</a:t>
            </a:r>
            <a:r>
              <a:rPr lang="en-CA" sz="8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'id'</a:t>
            </a:r>
            <a:r>
              <a:rPr lang="en-CA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)!;</a:t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CA" sz="8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patientName </a:t>
            </a:r>
            <a:r>
              <a:rPr lang="en-CA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CA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preferences</a:t>
            </a:r>
            <a:r>
              <a:rPr lang="en-CA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.getString(</a:t>
            </a:r>
            <a:r>
              <a:rPr lang="en-CA" sz="8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'patientName'</a:t>
            </a:r>
            <a:r>
              <a:rPr lang="en-CA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)!;</a:t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});</a:t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/>
          </a:p>
        </p:txBody>
      </p:sp>
      <p:pic>
        <p:nvPicPr>
          <p:cNvPr id="67" name="Google Shape;67;p13"/>
          <p:cNvPicPr preferRelativeResize="0"/>
          <p:nvPr/>
        </p:nvPicPr>
        <p:blipFill rotWithShape="1">
          <a:blip r:embed="rId10">
            <a:alphaModFix/>
          </a:blip>
          <a:srcRect b="9879" l="69794" r="7334" t="15387"/>
          <a:stretch/>
        </p:blipFill>
        <p:spPr>
          <a:xfrm>
            <a:off x="5022000" y="2634220"/>
            <a:ext cx="1065902" cy="2261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" name="Google Shape;68;p13"/>
          <p:cNvCxnSpPr/>
          <p:nvPr/>
        </p:nvCxnSpPr>
        <p:spPr>
          <a:xfrm>
            <a:off x="3095200" y="1491975"/>
            <a:ext cx="2013000" cy="1628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9" name="Google Shape;69;p13"/>
          <p:cNvPicPr preferRelativeResize="0"/>
          <p:nvPr/>
        </p:nvPicPr>
        <p:blipFill rotWithShape="1">
          <a:blip r:embed="rId8">
            <a:alphaModFix/>
          </a:blip>
          <a:srcRect b="33818" l="17068" r="33470" t="44360"/>
          <a:stretch/>
        </p:blipFill>
        <p:spPr>
          <a:xfrm>
            <a:off x="3504100" y="2140438"/>
            <a:ext cx="1729874" cy="49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4"/>
          <p:cNvPicPr preferRelativeResize="0"/>
          <p:nvPr/>
        </p:nvPicPr>
        <p:blipFill rotWithShape="1">
          <a:blip r:embed="rId3">
            <a:alphaModFix/>
          </a:blip>
          <a:srcRect b="8958" l="67981" r="6966" t="14206"/>
          <a:stretch/>
        </p:blipFill>
        <p:spPr>
          <a:xfrm>
            <a:off x="687800" y="1466685"/>
            <a:ext cx="919127" cy="1830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 rotWithShape="1">
          <a:blip r:embed="rId4">
            <a:alphaModFix/>
          </a:blip>
          <a:srcRect b="7194" l="66584" r="10082" t="17543"/>
          <a:stretch/>
        </p:blipFill>
        <p:spPr>
          <a:xfrm>
            <a:off x="3469475" y="1284600"/>
            <a:ext cx="960927" cy="2012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" name="Google Shape;76;p14"/>
          <p:cNvCxnSpPr>
            <a:endCxn id="75" idx="2"/>
          </p:cNvCxnSpPr>
          <p:nvPr/>
        </p:nvCxnSpPr>
        <p:spPr>
          <a:xfrm>
            <a:off x="1324938" y="2862675"/>
            <a:ext cx="2625000" cy="434700"/>
          </a:xfrm>
          <a:prstGeom prst="bentConnector4">
            <a:avLst>
              <a:gd fmla="val 40848" name="adj1"/>
              <a:gd fmla="val 154779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" name="Google Shape;77;p14"/>
          <p:cNvSpPr txBox="1"/>
          <p:nvPr/>
        </p:nvSpPr>
        <p:spPr>
          <a:xfrm>
            <a:off x="1792550" y="1608300"/>
            <a:ext cx="1491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en-CA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CA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lang="en-CA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-CA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list </a:t>
            </a:r>
            <a:r>
              <a:rPr lang="en-CA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CA" sz="8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await </a:t>
            </a:r>
            <a:r>
              <a:rPr lang="en-CA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database</a:t>
            </a:r>
            <a:r>
              <a:rPr lang="en-CA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!.rawQuery(</a:t>
            </a:r>
            <a:r>
              <a:rPr lang="en-CA" sz="8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'SELECT * FROM </a:t>
            </a:r>
            <a:r>
              <a:rPr lang="en-CA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i="1" lang="en-CA" sz="8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tableName</a:t>
            </a:r>
            <a:r>
              <a:rPr lang="en-CA" sz="8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WHERE patientId = ?'</a:t>
            </a:r>
            <a:r>
              <a:rPr lang="en-CA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[patientId],);</a:t>
            </a:r>
            <a:endParaRPr sz="1200"/>
          </a:p>
        </p:txBody>
      </p:sp>
      <p:pic>
        <p:nvPicPr>
          <p:cNvPr id="78" name="Google Shape;78;p14"/>
          <p:cNvPicPr preferRelativeResize="0"/>
          <p:nvPr/>
        </p:nvPicPr>
        <p:blipFill rotWithShape="1">
          <a:blip r:embed="rId5">
            <a:alphaModFix/>
          </a:blip>
          <a:srcRect b="7466" l="76383" r="0" t="16580"/>
          <a:stretch/>
        </p:blipFill>
        <p:spPr>
          <a:xfrm>
            <a:off x="7343525" y="2111713"/>
            <a:ext cx="1041172" cy="217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4"/>
          <p:cNvCxnSpPr>
            <a:endCxn id="78" idx="1"/>
          </p:cNvCxnSpPr>
          <p:nvPr/>
        </p:nvCxnSpPr>
        <p:spPr>
          <a:xfrm>
            <a:off x="3702125" y="2134387"/>
            <a:ext cx="3641400" cy="1064700"/>
          </a:xfrm>
          <a:prstGeom prst="bentConnector3">
            <a:avLst>
              <a:gd fmla="val 2777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" name="Google Shape;80;p14"/>
          <p:cNvSpPr txBox="1"/>
          <p:nvPr/>
        </p:nvSpPr>
        <p:spPr>
          <a:xfrm>
            <a:off x="4966500" y="1644500"/>
            <a:ext cx="2235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9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lang="en-CA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database </a:t>
            </a:r>
            <a:r>
              <a:rPr lang="en-CA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CA" sz="9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await </a:t>
            </a:r>
            <a:r>
              <a:rPr lang="en-CA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DatabaseHelper</a:t>
            </a:r>
            <a:r>
              <a:rPr lang="en-CA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CA" sz="9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instance</a:t>
            </a:r>
            <a:r>
              <a:rPr lang="en-CA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CA" sz="9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database</a:t>
            </a:r>
            <a:r>
              <a:rPr lang="en-CA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await </a:t>
            </a:r>
            <a:r>
              <a:rPr lang="en-CA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database</a:t>
            </a:r>
            <a:r>
              <a:rPr lang="en-CA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!.update(</a:t>
            </a:r>
            <a:r>
              <a:rPr i="1" lang="en-CA" sz="9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tableName</a:t>
            </a:r>
            <a:r>
              <a:rPr lang="en-CA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record.toMap(), where: </a:t>
            </a:r>
            <a:r>
              <a:rPr lang="en-CA" sz="9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'recordId = ?'</a:t>
            </a:r>
            <a:r>
              <a:rPr lang="en-CA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whereArgs: [record.</a:t>
            </a:r>
            <a:r>
              <a:rPr lang="en-CA" sz="9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recordId</a:t>
            </a:r>
            <a:r>
              <a:rPr lang="en-CA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],);</a:t>
            </a:r>
            <a:endParaRPr sz="1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3">
            <a:alphaModFix/>
          </a:blip>
          <a:srcRect b="8952" l="68272" r="8405" t="15558"/>
          <a:stretch/>
        </p:blipFill>
        <p:spPr>
          <a:xfrm>
            <a:off x="455175" y="1102550"/>
            <a:ext cx="1068252" cy="224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4">
            <a:alphaModFix/>
          </a:blip>
          <a:srcRect b="8868" l="61098" r="14601" t="14415"/>
          <a:stretch/>
        </p:blipFill>
        <p:spPr>
          <a:xfrm>
            <a:off x="4006500" y="1065863"/>
            <a:ext cx="1130998" cy="23188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" name="Google Shape;87;p15"/>
          <p:cNvCxnSpPr>
            <a:endCxn id="86" idx="2"/>
          </p:cNvCxnSpPr>
          <p:nvPr/>
        </p:nvCxnSpPr>
        <p:spPr>
          <a:xfrm>
            <a:off x="1244099" y="2852512"/>
            <a:ext cx="3327900" cy="532200"/>
          </a:xfrm>
          <a:prstGeom prst="bentConnector4">
            <a:avLst>
              <a:gd fmla="val 41504" name="adj1"/>
              <a:gd fmla="val 144744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8" name="Google Shape;88;p15"/>
          <p:cNvPicPr preferRelativeResize="0"/>
          <p:nvPr/>
        </p:nvPicPr>
        <p:blipFill rotWithShape="1">
          <a:blip r:embed="rId5">
            <a:alphaModFix/>
          </a:blip>
          <a:srcRect b="5931" l="26912" r="28867" t="60194"/>
          <a:stretch/>
        </p:blipFill>
        <p:spPr>
          <a:xfrm>
            <a:off x="1758463" y="1724575"/>
            <a:ext cx="2013000" cy="10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 rotWithShape="1">
          <a:blip r:embed="rId6">
            <a:alphaModFix/>
          </a:blip>
          <a:srcRect b="9454" l="64280" r="13303" t="17987"/>
          <a:stretch/>
        </p:blipFill>
        <p:spPr>
          <a:xfrm>
            <a:off x="7379875" y="1193650"/>
            <a:ext cx="1068252" cy="22454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Google Shape;90;p15"/>
          <p:cNvCxnSpPr>
            <a:endCxn id="89" idx="2"/>
          </p:cNvCxnSpPr>
          <p:nvPr/>
        </p:nvCxnSpPr>
        <p:spPr>
          <a:xfrm>
            <a:off x="4967101" y="3047026"/>
            <a:ext cx="2946900" cy="392100"/>
          </a:xfrm>
          <a:prstGeom prst="bentConnector4">
            <a:avLst>
              <a:gd fmla="val 40937" name="adj1"/>
              <a:gd fmla="val 160731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" name="Google Shape;91;p15"/>
          <p:cNvSpPr txBox="1"/>
          <p:nvPr/>
        </p:nvSpPr>
        <p:spPr>
          <a:xfrm>
            <a:off x="5372550" y="1706050"/>
            <a:ext cx="17700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en-CA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CA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lang="en-CA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-CA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list </a:t>
            </a:r>
            <a:r>
              <a:rPr lang="en-CA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CA" sz="9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await </a:t>
            </a:r>
            <a:r>
              <a:rPr lang="en-CA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database</a:t>
            </a:r>
            <a:r>
              <a:rPr lang="en-CA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!.rawQuery(</a:t>
            </a:r>
            <a:r>
              <a:rPr lang="en-CA" sz="9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'SELECT * FROM </a:t>
            </a:r>
            <a:r>
              <a:rPr lang="en-CA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i="1" lang="en-CA" sz="9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tableName</a:t>
            </a:r>
            <a:r>
              <a:rPr lang="en-CA" sz="9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WHERE bloodPressure &lt; 60'</a:t>
            </a:r>
            <a:r>
              <a:rPr lang="en-CA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9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